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A6D6D-8C19-4414-8BC2-33E0BAA83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E064-60E5-487C-95F8-0B241BB5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5A4CB-B47F-40AB-8420-0DE5F8A3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9836-ECA6-411E-9B76-3DA25C89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2BB09-251F-4914-AE88-B60C5EFE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3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55B06-7E04-42AE-AF34-FCEA5D4C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2C4E3-E8B3-42FD-8C3A-96D07653D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ED1E8-866B-49BF-8AF2-C39D911A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D8DB2-B72C-4635-B938-5E834297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E318B-932E-4B3D-B5BD-547FCF9D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C5DE16-22FE-4EB1-BA17-C8B858A3E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DBE45-7198-499D-B5DA-713F1B792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A4E5A-BD62-4C30-B6A1-972A43CF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0BEBC-46D1-4353-B229-F73EBC8C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6CFF6-42E0-4696-BB1B-A7097304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5ADFE-48C6-4610-ADDB-36DFB0F5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F2C91-1A27-4C11-A0A3-CE075928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86863-93AD-44FB-8E0E-7DEB97B9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9EB8B-410F-4857-A23D-01F8C22C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B3DA9-3E11-466F-ACFB-14B4DF25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1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9796F-C50F-48DA-9CD7-1062A29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C1C33-91AB-48E0-906A-BCAB3A47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8126A-B00A-4658-AD65-9D61394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452F7-E5E9-4659-BFF2-CD38AA4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F9C19-45B2-4493-B654-4F60E819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1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4B154-87DA-4981-9772-D84B28A1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B669A-A26A-4D7C-A6C5-68D05184B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2B6EC-3A08-4AE0-B1FE-DB2C548F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C6542C-5A0A-4776-BC3C-02417B0B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9891F5-F3C3-4CEB-85D7-4B0409EB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47A8F0-FE24-4E29-95C9-3D52F3F3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088B-A7FF-4E7E-90EF-5A17619B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9BF8C6-9575-479A-A59B-D9D0C752E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5D204A-8D6E-4742-804C-C14E89A84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092B8F-E42D-419B-9BCB-8D0689372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E687DC-9A07-4BAC-8E48-D3D9DBDC8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F4F58-6F40-4AB4-8214-5F85811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79900-053A-4837-AB58-596B317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B54DC8-38C6-459F-93B2-7E37EEDF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6D11A-CAFC-4614-87C5-78DB1B14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13AE7-713B-46E1-8BE3-801E7601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9EF480-C1FA-46DB-B75B-6679FED9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5D21CD-4D40-4825-A033-D5AAB900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CEF8B1-488F-45CB-AE39-FB253182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D5887A-C144-4A55-9347-88DE8F9C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F590D4-2A1C-42D4-89CC-C312DF91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1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985C1-99BF-4053-BF39-B3754E41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54962-F018-46FE-9DDF-C7EF13AD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B81E6F-172E-42B3-BE17-94E2CCED6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1C59F-8C6A-44FE-B010-67A89F33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65F09-76D7-40A2-B19C-3B615FE8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C57EC-973D-4BD1-A72B-0C9B53D8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4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00033-0C98-4B00-AEC2-3331A326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99DBB3-DB13-4E4D-9B57-7636ABB3F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C9277D-1929-4B34-8126-D22C4CA99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11D345-4FB3-47A7-95B0-1F0E62DB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33177-A5BD-4A6C-93E8-2D712195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ACE8B-2CA0-4010-B9FD-9EC6015C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8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D8170-3620-4E4D-ABD9-81CA915D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2987A6-A83F-4EA1-9960-E6A891A9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ED4C4-3DFE-4BDD-814C-4EA321A5E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7B4C-5C5A-4CC0-8FCB-5F63A2B7391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49424-AB9A-4894-92EA-3102C2565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A49B8-4DB6-4F45-9B91-E910447C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D562-F23A-4A3C-A521-DB5EE1093B27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1396772-FD01-824A-B894-417C4B08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5970"/>
            <a:ext cx="9415848" cy="68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2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58C3A-69EE-4ED8-B4EA-F1F51A76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FDF218-74D2-4420-B3EE-966A9D68F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00" y="4279787"/>
            <a:ext cx="1036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A9C37D2-DD75-4292-8EA4-47843D03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6" y="0"/>
            <a:ext cx="8825948" cy="1568131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r>
              <a:rPr lang="it-IT" sz="3200" b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it-IT" sz="32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it-IT" sz="32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it-IT" sz="32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it-IT" sz="3200" b="1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ru-RU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sz="3200" b="1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Союз</a:t>
            </a:r>
            <a:r>
              <a:rPr lang="ru-RU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европейских</a:t>
            </a:r>
            <a:r>
              <a:rPr lang="ru-RU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неонатальных</a:t>
            </a:r>
            <a:r>
              <a:rPr lang="ru-RU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</a:t>
            </a:r>
            <a:r>
              <a:rPr lang="ru-RU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перинатальных</a:t>
            </a:r>
            <a:r>
              <a:rPr lang="ru-RU" sz="3200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обществ </a:t>
            </a:r>
            <a:endParaRPr lang="it-IT" sz="32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0D4E6AF-CA3C-474D-9C03-F8B7B105F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2002970"/>
            <a:ext cx="11843657" cy="30813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Конгресс </a:t>
            </a: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UENPS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ЕЖЕДНЕВНЫЕ ПРАКТИЧЕСКИЕ ВЫЗОВЫ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НЕОНАТОЛОГИИ</a:t>
            </a:r>
            <a:r>
              <a:rPr lang="en-US" sz="4000" b="1" dirty="0">
                <a:solidFill>
                  <a:srgbClr val="27529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4000" b="1" dirty="0">
              <a:solidFill>
                <a:srgbClr val="275298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ru-RU" b="1" dirty="0">
              <a:solidFill>
                <a:srgbClr val="275298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Рим, Италия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18-21 ноября 2020 года</a:t>
            </a:r>
            <a:endParaRPr lang="it-IT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9D3D63-2B5E-4516-9914-0D5E2AD1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62" y="5084347"/>
            <a:ext cx="10370195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6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Тема Office</vt:lpstr>
      <vt:lpstr>Presentazione standard di PowerPoint</vt:lpstr>
      <vt:lpstr>Presentazione standard di PowerPoint</vt:lpstr>
      <vt:lpstr>UENPS  – Союз европейских неонатальных и перинатальных обществ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Time Agency</dc:creator>
  <cp:lastModifiedBy>Time Agency</cp:lastModifiedBy>
  <cp:revision>1</cp:revision>
  <dcterms:created xsi:type="dcterms:W3CDTF">2019-11-27T12:12:34Z</dcterms:created>
  <dcterms:modified xsi:type="dcterms:W3CDTF">2019-11-27T12:12:45Z</dcterms:modified>
</cp:coreProperties>
</file>