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</p:sldIdLst>
  <p:sldSz cx="30240288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41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CC"/>
    <a:srgbClr val="0070C0"/>
    <a:srgbClr val="65A9D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4" autoAdjust="0"/>
    <p:restoredTop sz="96087" autoAdjust="0"/>
  </p:normalViewPr>
  <p:slideViewPr>
    <p:cSldViewPr snapToGrid="0" showGuides="1">
      <p:cViewPr>
        <p:scale>
          <a:sx n="60" d="100"/>
          <a:sy n="60" d="100"/>
        </p:scale>
        <p:origin x="3078" y="4128"/>
      </p:cViewPr>
      <p:guideLst>
        <p:guide orient="horz" pos="9541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79" y="28224269"/>
            <a:ext cx="30232414" cy="20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27931108"/>
            <a:ext cx="30232414" cy="28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626" y="3346592"/>
            <a:ext cx="24948238" cy="1572495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6457" spc="-16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8498" y="19647020"/>
            <a:ext cx="24948238" cy="504004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7937" cap="all" spc="661" baseline="0">
                <a:solidFill>
                  <a:schemeClr val="tx2"/>
                </a:solidFill>
                <a:latin typeface="+mj-lt"/>
              </a:defRPr>
            </a:lvl1pPr>
            <a:lvl2pPr marL="1512006" indent="0" algn="ctr">
              <a:buNone/>
              <a:defRPr sz="7937"/>
            </a:lvl2pPr>
            <a:lvl3pPr marL="3024012" indent="0" algn="ctr">
              <a:buNone/>
              <a:defRPr sz="7937"/>
            </a:lvl3pPr>
            <a:lvl4pPr marL="4536018" indent="0" algn="ctr">
              <a:buNone/>
              <a:defRPr sz="6614"/>
            </a:lvl4pPr>
            <a:lvl5pPr marL="6048024" indent="0" algn="ctr">
              <a:buNone/>
              <a:defRPr sz="6614"/>
            </a:lvl5pPr>
            <a:lvl6pPr marL="7560031" indent="0" algn="ctr">
              <a:buNone/>
              <a:defRPr sz="6614"/>
            </a:lvl6pPr>
            <a:lvl7pPr marL="9072037" indent="0" algn="ctr">
              <a:buNone/>
              <a:defRPr sz="6614"/>
            </a:lvl7pPr>
            <a:lvl8pPr marL="10584043" indent="0" algn="ctr">
              <a:buNone/>
              <a:defRPr sz="6614"/>
            </a:lvl8pPr>
            <a:lvl9pPr marL="12096049" indent="0" algn="ctr">
              <a:buNone/>
              <a:defRPr sz="6614"/>
            </a:lvl9pPr>
          </a:lstStyle>
          <a:p>
            <a:r>
              <a:rPr lang="et-EE" smtClean="0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>
            <a:off x="2995403" y="19152182"/>
            <a:ext cx="2449463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9805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78359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79" y="28224269"/>
            <a:ext cx="30232414" cy="20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27931108"/>
            <a:ext cx="30232414" cy="28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818042"/>
            <a:ext cx="6520562" cy="25398217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818042"/>
            <a:ext cx="19183683" cy="25398217"/>
          </a:xfrm>
        </p:spPr>
        <p:txBody>
          <a:bodyPr vert="eaVert" lIns="45720" tIns="0" rIns="45720" bIns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5352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35767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79" y="28224269"/>
            <a:ext cx="30232414" cy="20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27931108"/>
            <a:ext cx="30232414" cy="28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626" y="3346592"/>
            <a:ext cx="24948238" cy="1572495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6457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626" y="19636027"/>
            <a:ext cx="24948238" cy="504004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7937" cap="all" spc="661" baseline="0">
                <a:solidFill>
                  <a:schemeClr val="tx2"/>
                </a:solidFill>
                <a:latin typeface="+mj-lt"/>
              </a:defRPr>
            </a:lvl1pPr>
            <a:lvl2pPr marL="1512006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>
            <a:off x="2995403" y="19152182"/>
            <a:ext cx="2449463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145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1626" y="1263780"/>
            <a:ext cx="24948238" cy="63971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1626" y="8138754"/>
            <a:ext cx="12247317" cy="17740965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22547" y="8138752"/>
            <a:ext cx="12247317" cy="17740969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56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21626" y="1263780"/>
            <a:ext cx="24948238" cy="63971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626" y="8140149"/>
            <a:ext cx="12247317" cy="324662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614" b="0" cap="all" baseline="0">
                <a:solidFill>
                  <a:schemeClr val="tx2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1626" y="11386782"/>
            <a:ext cx="12247317" cy="144929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22547" y="8140149"/>
            <a:ext cx="12247317" cy="324662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614" b="0" cap="all" baseline="0">
                <a:solidFill>
                  <a:schemeClr val="tx2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22547" y="11386778"/>
            <a:ext cx="12247317" cy="144929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07693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85234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79" y="28224269"/>
            <a:ext cx="30232414" cy="20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1" y="27931108"/>
            <a:ext cx="30232414" cy="28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99484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" y="0"/>
            <a:ext cx="10047332" cy="302402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020743" y="0"/>
            <a:ext cx="158762" cy="30240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011" y="2620821"/>
            <a:ext cx="7938076" cy="10080096"/>
          </a:xfrm>
        </p:spPr>
        <p:txBody>
          <a:bodyPr anchor="b">
            <a:normAutofit/>
          </a:bodyPr>
          <a:lstStyle>
            <a:lvl1pPr>
              <a:defRPr sz="11906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7114" y="3225631"/>
            <a:ext cx="16102953" cy="23184221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4011" y="12902523"/>
            <a:ext cx="7938076" cy="1490021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961">
                <a:solidFill>
                  <a:srgbClr val="FFFFFF"/>
                </a:solidFill>
              </a:defRPr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4629" y="28484369"/>
            <a:ext cx="6494793" cy="1610015"/>
          </a:xfrm>
        </p:spPr>
        <p:txBody>
          <a:bodyPr/>
          <a:lstStyle>
            <a:lvl1pPr algn="l">
              <a:defRPr/>
            </a:lvl1pPr>
          </a:lstStyle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07113" y="28484369"/>
            <a:ext cx="11529110" cy="161001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69416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21840208"/>
            <a:ext cx="30232414" cy="840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" y="21672982"/>
            <a:ext cx="30232414" cy="28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626" y="22377813"/>
            <a:ext cx="25099439" cy="3628835"/>
          </a:xfrm>
        </p:spPr>
        <p:txBody>
          <a:bodyPr tIns="0" bIns="0" anchor="b">
            <a:noAutofit/>
          </a:bodyPr>
          <a:lstStyle>
            <a:lvl1pPr>
              <a:defRPr sz="11906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" y="0"/>
            <a:ext cx="30240252" cy="21672982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1626" y="26046968"/>
            <a:ext cx="25099439" cy="2620825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984"/>
              </a:spcAft>
              <a:buNone/>
              <a:defRPr sz="4961">
                <a:solidFill>
                  <a:srgbClr val="FFFFFF"/>
                </a:solidFill>
              </a:defRPr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55467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8224269"/>
            <a:ext cx="30240291" cy="2016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27931108"/>
            <a:ext cx="30240291" cy="293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626" y="1263780"/>
            <a:ext cx="24948238" cy="639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624" y="8138747"/>
            <a:ext cx="24948241" cy="177409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631" y="28484369"/>
            <a:ext cx="6132068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rgbClr val="FFFFFF"/>
                </a:solidFill>
              </a:defRPr>
            </a:lvl1pPr>
          </a:lstStyle>
          <a:p>
            <a:fld id="{D34CE961-7CD4-42AB-B637-658AB53F5F1E}" type="datetimeFigureOut">
              <a:rPr lang="et-EE" smtClean="0"/>
              <a:pPr/>
              <a:t>3.10.2018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989" y="28484369"/>
            <a:ext cx="1196218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 cap="all" baseline="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56491" y="28484369"/>
            <a:ext cx="325426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2">
                <a:solidFill>
                  <a:srgbClr val="FFFFFF"/>
                </a:solidFill>
              </a:defRPr>
            </a:lvl1pPr>
          </a:lstStyle>
          <a:p>
            <a:fld id="{1D8E723E-4A91-4E71-8489-1F6B31D3AFB6}" type="slidenum">
              <a:rPr lang="et-EE" smtClean="0"/>
              <a:pPr/>
              <a:t>‹#›</a:t>
            </a:fld>
            <a:endParaRPr lang="et-EE"/>
          </a:p>
        </p:txBody>
      </p:sp>
      <p:cxnSp>
        <p:nvCxnSpPr>
          <p:cNvPr id="10" name="Straight Connector 9"/>
          <p:cNvCxnSpPr/>
          <p:nvPr/>
        </p:nvCxnSpPr>
        <p:spPr>
          <a:xfrm>
            <a:off x="2960364" y="7663012"/>
            <a:ext cx="2472143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612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3024012" rtl="0" eaLnBrk="1" latinLnBrk="0" hangingPunct="1">
        <a:lnSpc>
          <a:spcPct val="85000"/>
        </a:lnSpc>
        <a:spcBef>
          <a:spcPct val="0"/>
        </a:spcBef>
        <a:buNone/>
        <a:defRPr sz="15874" kern="1200" spc="-16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02401" indent="-302401" algn="l" defTabSz="3024012" rtl="0" eaLnBrk="1" latinLnBrk="0" hangingPunct="1">
        <a:lnSpc>
          <a:spcPct val="90000"/>
        </a:lnSpc>
        <a:spcBef>
          <a:spcPts val="3969"/>
        </a:spcBef>
        <a:spcAft>
          <a:spcPts val="6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66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70085" indent="-604802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59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874888" indent="-604802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79690" indent="-604802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84492" indent="-604802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637810" indent="-756003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99230" indent="-756003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960650" indent="-756003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622070" indent="-756003" algn="l" defTabSz="3024012" rtl="0" eaLnBrk="1" latinLnBrk="0" hangingPunct="1">
        <a:lnSpc>
          <a:spcPct val="90000"/>
        </a:lnSpc>
        <a:spcBef>
          <a:spcPts val="661"/>
        </a:spcBef>
        <a:spcAft>
          <a:spcPts val="1323"/>
        </a:spcAft>
        <a:buClr>
          <a:schemeClr val="accent1"/>
        </a:buClr>
        <a:buFont typeface="Calibri" pitchFamily="34" charset="0"/>
        <a:buChar char="◦"/>
        <a:defRPr sz="46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34863" y="6940226"/>
            <a:ext cx="3022600" cy="3022600"/>
          </a:xfrm>
          <a:prstGeom prst="rect">
            <a:avLst/>
          </a:prstGeom>
        </p:spPr>
      </p:pic>
      <p:sp>
        <p:nvSpPr>
          <p:cNvPr id="5" name="Rectangle 44"/>
          <p:cNvSpPr/>
          <p:nvPr/>
        </p:nvSpPr>
        <p:spPr>
          <a:xfrm>
            <a:off x="731977" y="13061901"/>
            <a:ext cx="28800000" cy="7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14"/>
          <p:cNvSpPr/>
          <p:nvPr/>
        </p:nvSpPr>
        <p:spPr>
          <a:xfrm>
            <a:off x="731976" y="5752105"/>
            <a:ext cx="13668959" cy="13323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9"/>
          <p:cNvSpPr/>
          <p:nvPr/>
        </p:nvSpPr>
        <p:spPr>
          <a:xfrm>
            <a:off x="2119746" y="5821723"/>
            <a:ext cx="8759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t-EE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Greece</a:t>
            </a:r>
            <a:endParaRPr kumimoji="0" lang="fr-FR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istkülik 36"/>
          <p:cNvSpPr/>
          <p:nvPr/>
        </p:nvSpPr>
        <p:spPr>
          <a:xfrm>
            <a:off x="0" y="-1"/>
            <a:ext cx="30240288" cy="294349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7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"/>
          <p:cNvSpPr/>
          <p:nvPr/>
        </p:nvSpPr>
        <p:spPr>
          <a:xfrm>
            <a:off x="15692128" y="5639381"/>
            <a:ext cx="13699300" cy="13714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5400" b="1" dirty="0" err="1">
                <a:solidFill>
                  <a:srgbClr val="FFFF00"/>
                </a:solidFill>
              </a:rPr>
              <a:t>Hellenic</a:t>
            </a:r>
            <a:r>
              <a:rPr lang="fr-FR" sz="5400" b="1" dirty="0">
                <a:solidFill>
                  <a:srgbClr val="FFFF00"/>
                </a:solidFill>
              </a:rPr>
              <a:t> </a:t>
            </a:r>
            <a:r>
              <a:rPr lang="fr-FR" sz="5400" b="1" dirty="0" err="1">
                <a:solidFill>
                  <a:srgbClr val="FFFF00"/>
                </a:solidFill>
              </a:rPr>
              <a:t>Neonatal</a:t>
            </a:r>
            <a:r>
              <a:rPr lang="fr-FR" sz="5400" b="1" dirty="0">
                <a:solidFill>
                  <a:srgbClr val="FFFF00"/>
                </a:solidFill>
              </a:rPr>
              <a:t> Society</a:t>
            </a:r>
            <a:endParaRPr kumimoji="0" lang="fr-FR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ZoneTexte 23"/>
          <p:cNvSpPr txBox="1"/>
          <p:nvPr/>
        </p:nvSpPr>
        <p:spPr>
          <a:xfrm>
            <a:off x="16142479" y="9603824"/>
            <a:ext cx="115685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4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et-EE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ome</a:t>
            </a:r>
            <a:r>
              <a:rPr kumimoji="0" lang="et-EE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page: </a:t>
            </a:r>
            <a:r>
              <a:rPr kumimoji="0" lang="et-EE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kumimoji="0" lang="et-EE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neognologiki.gr</a:t>
            </a:r>
            <a:endParaRPr kumimoji="0" lang="et-EE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4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t-EE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ontact</a:t>
            </a:r>
            <a:r>
              <a:rPr kumimoji="0" lang="et-EE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t-EE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kumimoji="0" lang="et-EE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t-EE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info@neognologiki.gr</a:t>
            </a:r>
            <a:endParaRPr kumimoji="0" lang="et-EE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Established in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  <a:endParaRPr kumimoji="0" lang="et-EE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Joined UENPS in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endParaRPr kumimoji="0" lang="et-EE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president: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Ass. </a:t>
            </a: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Georgios Mitsiakos</a:t>
            </a:r>
            <a:r>
              <a:rPr kumimoji="0" lang="et-EE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lt 1" descr="UENPS - Union of European Neonatal &amp; Perinatal Societi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0591" y="1070851"/>
            <a:ext cx="13166859" cy="40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10800000" flipH="1" flipV="1">
            <a:off x="6779306" y="9893395"/>
            <a:ext cx="76216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t-E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r>
              <a:rPr kumimoji="0" lang="et-E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</a:t>
            </a:r>
            <a:r>
              <a:rPr kumimoji="0" lang="et-E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country</a:t>
            </a:r>
            <a:r>
              <a:rPr kumimoji="0" lang="et-E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</a:t>
            </a:r>
            <a:r>
              <a:rPr kumimoji="0" lang="et-E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national</a:t>
            </a:r>
            <a:r>
              <a:rPr kumimoji="0" lang="et-E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t-E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language</a:t>
            </a:r>
            <a:r>
              <a:rPr kumimoji="0" lang="et-E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t-EE" sz="44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et-EE" sz="4400" b="1" dirty="0" smtClean="0">
                <a:solidFill>
                  <a:prstClr val="black"/>
                </a:solidFill>
                <a:latin typeface="Calibri"/>
              </a:rPr>
              <a:t>HELLAS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of </a:t>
            </a:r>
            <a:r>
              <a:rPr kumimoji="0" lang="et-E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inhabitants</a:t>
            </a:r>
            <a:r>
              <a:rPr kumimoji="0" lang="et-EE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t-EE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10.816.000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of </a:t>
            </a:r>
            <a:r>
              <a:rPr kumimoji="0" lang="et-E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annual</a:t>
            </a:r>
            <a:r>
              <a:rPr kumimoji="0" lang="et-EE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t-E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births</a:t>
            </a:r>
            <a:r>
              <a:rPr kumimoji="0" lang="et-EE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t-EE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92.898</a:t>
            </a:r>
            <a:r>
              <a:rPr kumimoji="0" lang="et-EE" sz="4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istkülik 26"/>
          <p:cNvSpPr/>
          <p:nvPr/>
        </p:nvSpPr>
        <p:spPr>
          <a:xfrm>
            <a:off x="7558916" y="19298984"/>
            <a:ext cx="12253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48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t-EE" sz="4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current goals and challenges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ZoneTexte 81"/>
          <p:cNvSpPr txBox="1"/>
          <p:nvPr/>
        </p:nvSpPr>
        <p:spPr>
          <a:xfrm>
            <a:off x="755422" y="20595577"/>
            <a:ext cx="28023671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Improvement perinatal outcomes – birth and neonatal transfer.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national guidelines in neonatology.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23"/>
          <p:cNvSpPr/>
          <p:nvPr/>
        </p:nvSpPr>
        <p:spPr>
          <a:xfrm>
            <a:off x="7342067" y="22133401"/>
            <a:ext cx="11066585" cy="735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Expectations from UENPS</a:t>
            </a:r>
            <a:r>
              <a:rPr lang="et-EE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2018</a:t>
            </a:r>
            <a:endParaRPr lang="en-US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6"/>
          <p:cNvSpPr/>
          <p:nvPr/>
        </p:nvSpPr>
        <p:spPr>
          <a:xfrm>
            <a:off x="862080" y="23200853"/>
            <a:ext cx="28268614" cy="420630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charset="0"/>
              <a:buChar char="•"/>
            </a:pP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collaboration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societes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>
              <a:buFont typeface="Arial" charset="0"/>
              <a:buChar char="•"/>
            </a:pP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perinatal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outcomes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>
              <a:buFont typeface="Arial" charset="0"/>
              <a:buChar char="•"/>
            </a:pP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Education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t-EE" sz="4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uropean</a:t>
            </a:r>
            <a:r>
              <a:rPr lang="et-EE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curriculum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>
              <a:buFont typeface="Arial" charset="0"/>
              <a:buChar char="•"/>
            </a:pP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Creating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European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Perinatal</a:t>
            </a:r>
            <a:r>
              <a:rPr lang="et-EE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4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Networks</a:t>
            </a:r>
            <a:r>
              <a:rPr lang="et-EE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9" name="ZoneTexte 86"/>
          <p:cNvSpPr txBox="1"/>
          <p:nvPr/>
        </p:nvSpPr>
        <p:spPr>
          <a:xfrm>
            <a:off x="10814099" y="13698802"/>
            <a:ext cx="7038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ZoneTexte 81"/>
          <p:cNvSpPr txBox="1"/>
          <p:nvPr/>
        </p:nvSpPr>
        <p:spPr>
          <a:xfrm>
            <a:off x="731976" y="15012476"/>
            <a:ext cx="28528822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t-E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et-E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neonatologists</a:t>
            </a:r>
            <a:r>
              <a:rPr lang="et-E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t-E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physicians</a:t>
            </a:r>
            <a:r>
              <a:rPr lang="et-E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t-E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t-E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newborns</a:t>
            </a:r>
            <a:r>
              <a:rPr lang="et-E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stkülik 11"/>
          <p:cNvSpPr/>
          <p:nvPr/>
        </p:nvSpPr>
        <p:spPr>
          <a:xfrm>
            <a:off x="9953986" y="16060599"/>
            <a:ext cx="5599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 activities</a:t>
            </a:r>
          </a:p>
        </p:txBody>
      </p:sp>
      <p:sp>
        <p:nvSpPr>
          <p:cNvPr id="32" name="ZoneTexte 81"/>
          <p:cNvSpPr txBox="1"/>
          <p:nvPr/>
        </p:nvSpPr>
        <p:spPr>
          <a:xfrm>
            <a:off x="780138" y="16779544"/>
            <a:ext cx="27693257" cy="2554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Biannual National Congress. </a:t>
            </a:r>
          </a:p>
          <a:p>
            <a:pPr algn="just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Twelwe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mettings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POKRaTES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seminar.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Hellenic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Turkich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Congress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(with collaboration Turkish Neonatal Society).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5" y="7233107"/>
            <a:ext cx="6764892" cy="5683243"/>
          </a:xfrm>
          <a:prstGeom prst="rect">
            <a:avLst/>
          </a:prstGeom>
        </p:spPr>
      </p:pic>
      <p:pic>
        <p:nvPicPr>
          <p:cNvPr id="1028" name="Picture 4" descr="mage result for ÎµÎ»Î»Î·Î½Î¹ÎºÎ· ÏÎ·Î¼Î±Î¹Î±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7407" y="7154032"/>
            <a:ext cx="4071720" cy="256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rthenon on Acropolis in Athens Gree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6090" y="7154032"/>
            <a:ext cx="3645421" cy="256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99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">
  <a:themeElements>
    <a:clrScheme name="Retr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2680</TotalTime>
  <Words>132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</vt:lpstr>
      <vt:lpstr>Slide 1</vt:lpstr>
    </vt:vector>
  </TitlesOfParts>
  <Company>SA TY Kliinikum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Litsentseeritud Kasutaja</dc:creator>
  <cp:lastModifiedBy>bfilipov</cp:lastModifiedBy>
  <cp:revision>63</cp:revision>
  <dcterms:created xsi:type="dcterms:W3CDTF">2017-05-26T09:54:24Z</dcterms:created>
  <dcterms:modified xsi:type="dcterms:W3CDTF">2018-10-03T09:08:11Z</dcterms:modified>
</cp:coreProperties>
</file>